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10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C07A2-D1E8-4C6D-AAEC-420415AB574B}" type="doc">
      <dgm:prSet loTypeId="urn:microsoft.com/office/officeart/2005/8/layout/cycle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15B1005F-C548-4168-B3D8-2718E7F62E99}">
      <dgm:prSet phldrT="[Text]"/>
      <dgm:spPr/>
      <dgm:t>
        <a:bodyPr/>
        <a:lstStyle/>
        <a:p>
          <a:r>
            <a:rPr lang="en-US" dirty="0"/>
            <a:t>Custom </a:t>
          </a:r>
          <a:endParaRPr lang="en-IN" dirty="0"/>
        </a:p>
      </dgm:t>
    </dgm:pt>
    <dgm:pt modelId="{172AA4D7-5C47-4305-B60D-96511EBE6182}" type="parTrans" cxnId="{39BD8EC8-C7DD-44EB-8B75-2F2B8864ACD8}">
      <dgm:prSet/>
      <dgm:spPr/>
      <dgm:t>
        <a:bodyPr/>
        <a:lstStyle/>
        <a:p>
          <a:endParaRPr lang="en-IN"/>
        </a:p>
      </dgm:t>
    </dgm:pt>
    <dgm:pt modelId="{D132FB77-039D-4720-82AC-7066CE7A4B89}" type="sibTrans" cxnId="{39BD8EC8-C7DD-44EB-8B75-2F2B8864ACD8}">
      <dgm:prSet/>
      <dgm:spPr/>
      <dgm:t>
        <a:bodyPr/>
        <a:lstStyle/>
        <a:p>
          <a:endParaRPr lang="en-IN"/>
        </a:p>
      </dgm:t>
    </dgm:pt>
    <dgm:pt modelId="{6FC9AE0D-93E2-415C-8416-9F8A8391FF21}">
      <dgm:prSet phldrT="[Text]"/>
      <dgm:spPr/>
      <dgm:t>
        <a:bodyPr/>
        <a:lstStyle/>
        <a:p>
          <a:r>
            <a:rPr lang="en-US" dirty="0"/>
            <a:t>Folkways </a:t>
          </a:r>
          <a:endParaRPr lang="en-IN" dirty="0"/>
        </a:p>
      </dgm:t>
    </dgm:pt>
    <dgm:pt modelId="{3836B783-BF3A-4A3F-B259-C0AFC18E53D8}" type="parTrans" cxnId="{95A47EFD-2C80-4CC6-A9C3-604904039A2E}">
      <dgm:prSet/>
      <dgm:spPr/>
      <dgm:t>
        <a:bodyPr/>
        <a:lstStyle/>
        <a:p>
          <a:endParaRPr lang="en-IN"/>
        </a:p>
      </dgm:t>
    </dgm:pt>
    <dgm:pt modelId="{7F0CBD0D-A581-4197-8083-68471E0658B5}" type="sibTrans" cxnId="{95A47EFD-2C80-4CC6-A9C3-604904039A2E}">
      <dgm:prSet/>
      <dgm:spPr/>
      <dgm:t>
        <a:bodyPr/>
        <a:lstStyle/>
        <a:p>
          <a:endParaRPr lang="en-IN"/>
        </a:p>
      </dgm:t>
    </dgm:pt>
    <dgm:pt modelId="{F8D8BAD3-B6D4-403F-9A10-2D52FDF74DC5}">
      <dgm:prSet phldrT="[Text]"/>
      <dgm:spPr/>
      <dgm:t>
        <a:bodyPr/>
        <a:lstStyle/>
        <a:p>
          <a:r>
            <a:rPr lang="en-US" dirty="0"/>
            <a:t>Mores </a:t>
          </a:r>
          <a:endParaRPr lang="en-IN" dirty="0"/>
        </a:p>
      </dgm:t>
    </dgm:pt>
    <dgm:pt modelId="{03F92A7C-7154-4602-AC41-1A1363CDA030}" type="parTrans" cxnId="{3FDA570D-EB60-4723-87F7-0BAE5A0215CD}">
      <dgm:prSet/>
      <dgm:spPr/>
      <dgm:t>
        <a:bodyPr/>
        <a:lstStyle/>
        <a:p>
          <a:endParaRPr lang="en-IN"/>
        </a:p>
      </dgm:t>
    </dgm:pt>
    <dgm:pt modelId="{C20A8EE1-6564-4790-AB34-190CCCA927AA}" type="sibTrans" cxnId="{3FDA570D-EB60-4723-87F7-0BAE5A0215CD}">
      <dgm:prSet/>
      <dgm:spPr/>
      <dgm:t>
        <a:bodyPr/>
        <a:lstStyle/>
        <a:p>
          <a:endParaRPr lang="en-IN"/>
        </a:p>
      </dgm:t>
    </dgm:pt>
    <dgm:pt modelId="{06AFF8A1-BCA4-46D3-BB97-617980002CEF}">
      <dgm:prSet phldrT="[Text]"/>
      <dgm:spPr/>
      <dgm:t>
        <a:bodyPr/>
        <a:lstStyle/>
        <a:p>
          <a:r>
            <a:rPr lang="en-US" dirty="0"/>
            <a:t>Morals </a:t>
          </a:r>
          <a:endParaRPr lang="en-IN" dirty="0"/>
        </a:p>
      </dgm:t>
    </dgm:pt>
    <dgm:pt modelId="{1EA8B0DC-16D3-45E2-93F7-95746488851A}" type="parTrans" cxnId="{5C36B3CC-440E-411F-80B8-B32A5D226F06}">
      <dgm:prSet/>
      <dgm:spPr/>
      <dgm:t>
        <a:bodyPr/>
        <a:lstStyle/>
        <a:p>
          <a:endParaRPr lang="en-IN"/>
        </a:p>
      </dgm:t>
    </dgm:pt>
    <dgm:pt modelId="{9E20041A-96A3-4940-9A4C-2FB875A5B330}" type="sibTrans" cxnId="{5C36B3CC-440E-411F-80B8-B32A5D226F06}">
      <dgm:prSet/>
      <dgm:spPr/>
      <dgm:t>
        <a:bodyPr/>
        <a:lstStyle/>
        <a:p>
          <a:endParaRPr lang="en-IN"/>
        </a:p>
      </dgm:t>
    </dgm:pt>
    <dgm:pt modelId="{D475DA0A-2730-4E50-A54B-F9F8129CEEEC}">
      <dgm:prSet phldrT="[Text]"/>
      <dgm:spPr/>
      <dgm:t>
        <a:bodyPr/>
        <a:lstStyle/>
        <a:p>
          <a:r>
            <a:rPr lang="en-US" dirty="0"/>
            <a:t>Rituals </a:t>
          </a:r>
          <a:endParaRPr lang="en-IN" dirty="0"/>
        </a:p>
      </dgm:t>
    </dgm:pt>
    <dgm:pt modelId="{B9991C2F-F9C4-4CB8-95C7-A0E3AD06F2AD}" type="parTrans" cxnId="{07E497C6-F44D-4855-B58F-95A57C397B5D}">
      <dgm:prSet/>
      <dgm:spPr/>
      <dgm:t>
        <a:bodyPr/>
        <a:lstStyle/>
        <a:p>
          <a:endParaRPr lang="en-IN"/>
        </a:p>
      </dgm:t>
    </dgm:pt>
    <dgm:pt modelId="{7B5FA51C-42CF-4DDA-BEAE-3BA50065E1B0}" type="sibTrans" cxnId="{07E497C6-F44D-4855-B58F-95A57C397B5D}">
      <dgm:prSet/>
      <dgm:spPr/>
      <dgm:t>
        <a:bodyPr/>
        <a:lstStyle/>
        <a:p>
          <a:endParaRPr lang="en-IN"/>
        </a:p>
      </dgm:t>
    </dgm:pt>
    <dgm:pt modelId="{27164E20-F5CF-4A0A-807C-BA6213A2EC06}">
      <dgm:prSet phldrT="[Text]"/>
      <dgm:spPr/>
      <dgm:t>
        <a:bodyPr/>
        <a:lstStyle/>
        <a:p>
          <a:r>
            <a:rPr lang="en-US" dirty="0"/>
            <a:t>Religion </a:t>
          </a:r>
          <a:endParaRPr lang="en-IN" dirty="0"/>
        </a:p>
      </dgm:t>
    </dgm:pt>
    <dgm:pt modelId="{CB375F59-DBC7-40A9-B5CD-75B0AF5FA757}" type="parTrans" cxnId="{1F002DD4-74DD-4823-948C-799BA5E87C74}">
      <dgm:prSet/>
      <dgm:spPr/>
      <dgm:t>
        <a:bodyPr/>
        <a:lstStyle/>
        <a:p>
          <a:endParaRPr lang="en-IN"/>
        </a:p>
      </dgm:t>
    </dgm:pt>
    <dgm:pt modelId="{AB7CFDC1-3A5A-47BE-86EB-CFAE9F57EEDD}" type="sibTrans" cxnId="{1F002DD4-74DD-4823-948C-799BA5E87C74}">
      <dgm:prSet/>
      <dgm:spPr/>
      <dgm:t>
        <a:bodyPr/>
        <a:lstStyle/>
        <a:p>
          <a:endParaRPr lang="en-IN"/>
        </a:p>
      </dgm:t>
    </dgm:pt>
    <dgm:pt modelId="{FC1FF51F-A98F-4FA7-9354-89A1334EDB1A}">
      <dgm:prSet phldrT="[Text]"/>
      <dgm:spPr/>
      <dgm:t>
        <a:bodyPr/>
        <a:lstStyle/>
        <a:p>
          <a:r>
            <a:rPr lang="en-US" dirty="0"/>
            <a:t>Art </a:t>
          </a:r>
          <a:endParaRPr lang="en-IN" dirty="0"/>
        </a:p>
      </dgm:t>
    </dgm:pt>
    <dgm:pt modelId="{3191A061-C42A-4746-ACD3-B706B129D875}" type="parTrans" cxnId="{29C4DEA3-6E82-4941-BD77-F527203534D7}">
      <dgm:prSet/>
      <dgm:spPr/>
      <dgm:t>
        <a:bodyPr/>
        <a:lstStyle/>
        <a:p>
          <a:endParaRPr lang="en-IN"/>
        </a:p>
      </dgm:t>
    </dgm:pt>
    <dgm:pt modelId="{C862EE9D-412F-4243-B276-2A41D1ABBCD3}" type="sibTrans" cxnId="{29C4DEA3-6E82-4941-BD77-F527203534D7}">
      <dgm:prSet/>
      <dgm:spPr/>
      <dgm:t>
        <a:bodyPr/>
        <a:lstStyle/>
        <a:p>
          <a:endParaRPr lang="en-IN"/>
        </a:p>
      </dgm:t>
    </dgm:pt>
    <dgm:pt modelId="{6ED20955-6DA5-4E4A-92A2-68F5095448B6}">
      <dgm:prSet phldrT="[Text]"/>
      <dgm:spPr/>
      <dgm:t>
        <a:bodyPr/>
        <a:lstStyle/>
        <a:p>
          <a:r>
            <a:rPr lang="en-US" dirty="0"/>
            <a:t>Literature  </a:t>
          </a:r>
          <a:endParaRPr lang="en-IN" dirty="0"/>
        </a:p>
      </dgm:t>
    </dgm:pt>
    <dgm:pt modelId="{D8272AB2-9339-4D6F-A368-BD65BC7BE9B0}" type="parTrans" cxnId="{A9477DED-B5D4-409C-A42D-DD0DDBADB7B7}">
      <dgm:prSet/>
      <dgm:spPr/>
      <dgm:t>
        <a:bodyPr/>
        <a:lstStyle/>
        <a:p>
          <a:endParaRPr lang="en-IN"/>
        </a:p>
      </dgm:t>
    </dgm:pt>
    <dgm:pt modelId="{BC5C1512-95C6-4E8C-A0CF-F90319EB6FF7}" type="sibTrans" cxnId="{A9477DED-B5D4-409C-A42D-DD0DDBADB7B7}">
      <dgm:prSet/>
      <dgm:spPr/>
      <dgm:t>
        <a:bodyPr/>
        <a:lstStyle/>
        <a:p>
          <a:endParaRPr lang="en-IN"/>
        </a:p>
      </dgm:t>
    </dgm:pt>
    <dgm:pt modelId="{0250C05C-4840-455A-AC13-431FA927CFB6}">
      <dgm:prSet phldrT="[Text]"/>
      <dgm:spPr/>
      <dgm:t>
        <a:bodyPr/>
        <a:lstStyle/>
        <a:p>
          <a:r>
            <a:rPr lang="en-US" dirty="0" err="1"/>
            <a:t>Humour</a:t>
          </a:r>
          <a:r>
            <a:rPr lang="en-US" dirty="0"/>
            <a:t> and satire </a:t>
          </a:r>
          <a:endParaRPr lang="en-IN" dirty="0"/>
        </a:p>
      </dgm:t>
    </dgm:pt>
    <dgm:pt modelId="{A29CCBBC-D85A-45FA-9159-8673E9C4B7D6}" type="parTrans" cxnId="{21788F2E-3E27-4100-BD52-F9395F4AE4DE}">
      <dgm:prSet/>
      <dgm:spPr/>
      <dgm:t>
        <a:bodyPr/>
        <a:lstStyle/>
        <a:p>
          <a:endParaRPr lang="en-IN"/>
        </a:p>
      </dgm:t>
    </dgm:pt>
    <dgm:pt modelId="{D0924266-2A37-4095-BDF4-4EEA760D0950}" type="sibTrans" cxnId="{21788F2E-3E27-4100-BD52-F9395F4AE4DE}">
      <dgm:prSet/>
      <dgm:spPr/>
      <dgm:t>
        <a:bodyPr/>
        <a:lstStyle/>
        <a:p>
          <a:endParaRPr lang="en-IN"/>
        </a:p>
      </dgm:t>
    </dgm:pt>
    <dgm:pt modelId="{A0A3E804-619B-4BAA-BC12-2A3D6A254E87}">
      <dgm:prSet phldrT="[Text]"/>
      <dgm:spPr/>
      <dgm:t>
        <a:bodyPr/>
        <a:lstStyle/>
        <a:p>
          <a:r>
            <a:rPr lang="en-US" dirty="0"/>
            <a:t>Public opinion </a:t>
          </a:r>
          <a:endParaRPr lang="en-IN" dirty="0"/>
        </a:p>
      </dgm:t>
    </dgm:pt>
    <dgm:pt modelId="{D58646D2-A284-4652-A3B5-B34A6D62F533}" type="parTrans" cxnId="{51E6E533-0537-48E4-AEC2-A28D9043E2A3}">
      <dgm:prSet/>
      <dgm:spPr/>
      <dgm:t>
        <a:bodyPr/>
        <a:lstStyle/>
        <a:p>
          <a:endParaRPr lang="en-IN"/>
        </a:p>
      </dgm:t>
    </dgm:pt>
    <dgm:pt modelId="{A2E52537-00F0-48A9-A997-57EAB1279C72}" type="sibTrans" cxnId="{51E6E533-0537-48E4-AEC2-A28D9043E2A3}">
      <dgm:prSet/>
      <dgm:spPr/>
      <dgm:t>
        <a:bodyPr/>
        <a:lstStyle/>
        <a:p>
          <a:endParaRPr lang="en-IN"/>
        </a:p>
      </dgm:t>
    </dgm:pt>
    <dgm:pt modelId="{78D06F51-90A7-442E-9E6E-BD7D0BC7C8D9}">
      <dgm:prSet phldrT="[Text]"/>
      <dgm:spPr/>
      <dgm:t>
        <a:bodyPr/>
        <a:lstStyle/>
        <a:p>
          <a:r>
            <a:rPr lang="en-US" dirty="0"/>
            <a:t>Family </a:t>
          </a:r>
          <a:endParaRPr lang="en-IN" dirty="0"/>
        </a:p>
      </dgm:t>
    </dgm:pt>
    <dgm:pt modelId="{735327A1-2FC1-448D-8B58-C9DE48C3EE23}" type="parTrans" cxnId="{BFFADA2A-FEA4-4AD0-A7C3-887740DF19E2}">
      <dgm:prSet/>
      <dgm:spPr/>
      <dgm:t>
        <a:bodyPr/>
        <a:lstStyle/>
        <a:p>
          <a:endParaRPr lang="en-IN"/>
        </a:p>
      </dgm:t>
    </dgm:pt>
    <dgm:pt modelId="{5AE25327-CF93-41E0-9AF9-FE90C5F5DD9E}" type="sibTrans" cxnId="{BFFADA2A-FEA4-4AD0-A7C3-887740DF19E2}">
      <dgm:prSet/>
      <dgm:spPr/>
      <dgm:t>
        <a:bodyPr/>
        <a:lstStyle/>
        <a:p>
          <a:endParaRPr lang="en-IN"/>
        </a:p>
      </dgm:t>
    </dgm:pt>
    <dgm:pt modelId="{424990D7-A7F7-4DE6-9D8D-88F8E9D90B68}">
      <dgm:prSet phldrT="[Text]"/>
      <dgm:spPr/>
      <dgm:t>
        <a:bodyPr/>
        <a:lstStyle/>
        <a:p>
          <a:r>
            <a:rPr lang="en-US" dirty="0"/>
            <a:t>Leadership </a:t>
          </a:r>
          <a:endParaRPr lang="en-IN" dirty="0"/>
        </a:p>
      </dgm:t>
    </dgm:pt>
    <dgm:pt modelId="{47E5C2E6-E8AE-4527-B635-694299024089}" type="parTrans" cxnId="{5DE413B1-5B28-474E-97BF-AC19EF13E091}">
      <dgm:prSet/>
      <dgm:spPr/>
      <dgm:t>
        <a:bodyPr/>
        <a:lstStyle/>
        <a:p>
          <a:endParaRPr lang="en-IN"/>
        </a:p>
      </dgm:t>
    </dgm:pt>
    <dgm:pt modelId="{255BE911-9751-4B25-895F-AEBF645CC18D}" type="sibTrans" cxnId="{5DE413B1-5B28-474E-97BF-AC19EF13E091}">
      <dgm:prSet/>
      <dgm:spPr/>
      <dgm:t>
        <a:bodyPr/>
        <a:lstStyle/>
        <a:p>
          <a:endParaRPr lang="en-IN"/>
        </a:p>
      </dgm:t>
    </dgm:pt>
    <dgm:pt modelId="{6BE84F43-8339-4F6A-AED7-6C37B26D1333}">
      <dgm:prSet phldrT="[Text]"/>
      <dgm:spPr/>
      <dgm:t>
        <a:bodyPr/>
        <a:lstStyle/>
        <a:p>
          <a:r>
            <a:rPr lang="en-US" dirty="0"/>
            <a:t>Fashion </a:t>
          </a:r>
          <a:endParaRPr lang="en-IN" dirty="0"/>
        </a:p>
      </dgm:t>
    </dgm:pt>
    <dgm:pt modelId="{8844199B-7EA7-42A9-93AA-CB570EAF0B3D}" type="parTrans" cxnId="{627D8F44-F562-4206-9DBF-62A5AB29CF65}">
      <dgm:prSet/>
      <dgm:spPr/>
      <dgm:t>
        <a:bodyPr/>
        <a:lstStyle/>
        <a:p>
          <a:endParaRPr lang="en-IN"/>
        </a:p>
      </dgm:t>
    </dgm:pt>
    <dgm:pt modelId="{3829133F-5809-4440-BAEB-FA6E459F3429}" type="sibTrans" cxnId="{627D8F44-F562-4206-9DBF-62A5AB29CF65}">
      <dgm:prSet/>
      <dgm:spPr/>
      <dgm:t>
        <a:bodyPr/>
        <a:lstStyle/>
        <a:p>
          <a:endParaRPr lang="en-IN"/>
        </a:p>
      </dgm:t>
    </dgm:pt>
    <dgm:pt modelId="{9AE2BAC6-FC14-4342-BB73-2D233890926B}" type="pres">
      <dgm:prSet presAssocID="{813C07A2-D1E8-4C6D-AAEC-420415AB574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367CCF-9403-4F89-8D95-42287BDC23D8}" type="pres">
      <dgm:prSet presAssocID="{15B1005F-C548-4168-B3D8-2718E7F62E99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F8D82-48C1-44C4-BAC6-A47BF05CD737}" type="pres">
      <dgm:prSet presAssocID="{15B1005F-C548-4168-B3D8-2718E7F62E99}" presName="spNode" presStyleCnt="0"/>
      <dgm:spPr/>
    </dgm:pt>
    <dgm:pt modelId="{41E87F84-C7A1-4AEE-82E5-417F01622AC5}" type="pres">
      <dgm:prSet presAssocID="{D132FB77-039D-4720-82AC-7066CE7A4B89}" presName="sibTrans" presStyleLbl="sibTrans1D1" presStyleIdx="0" presStyleCnt="13"/>
      <dgm:spPr/>
      <dgm:t>
        <a:bodyPr/>
        <a:lstStyle/>
        <a:p>
          <a:endParaRPr lang="en-US"/>
        </a:p>
      </dgm:t>
    </dgm:pt>
    <dgm:pt modelId="{EBFFA424-CB35-48DA-863C-59B5584B7A0E}" type="pres">
      <dgm:prSet presAssocID="{6FC9AE0D-93E2-415C-8416-9F8A8391FF21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AFC972-95F1-4DF2-9DDE-E6EC90164FE5}" type="pres">
      <dgm:prSet presAssocID="{6FC9AE0D-93E2-415C-8416-9F8A8391FF21}" presName="spNode" presStyleCnt="0"/>
      <dgm:spPr/>
    </dgm:pt>
    <dgm:pt modelId="{E9F8EBA6-0EF9-4282-B78B-493F6A2433FE}" type="pres">
      <dgm:prSet presAssocID="{7F0CBD0D-A581-4197-8083-68471E0658B5}" presName="sibTrans" presStyleLbl="sibTrans1D1" presStyleIdx="1" presStyleCnt="13"/>
      <dgm:spPr/>
      <dgm:t>
        <a:bodyPr/>
        <a:lstStyle/>
        <a:p>
          <a:endParaRPr lang="en-US"/>
        </a:p>
      </dgm:t>
    </dgm:pt>
    <dgm:pt modelId="{5DF7691A-EF30-4349-85F1-C75B21F47D7E}" type="pres">
      <dgm:prSet presAssocID="{F8D8BAD3-B6D4-403F-9A10-2D52FDF74DC5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B87BC-D7E5-4EB9-8719-313F83AF41D2}" type="pres">
      <dgm:prSet presAssocID="{F8D8BAD3-B6D4-403F-9A10-2D52FDF74DC5}" presName="spNode" presStyleCnt="0"/>
      <dgm:spPr/>
    </dgm:pt>
    <dgm:pt modelId="{DF9DC74F-3D50-4825-8176-F37D3B0BB05D}" type="pres">
      <dgm:prSet presAssocID="{C20A8EE1-6564-4790-AB34-190CCCA927AA}" presName="sibTrans" presStyleLbl="sibTrans1D1" presStyleIdx="2" presStyleCnt="13"/>
      <dgm:spPr/>
      <dgm:t>
        <a:bodyPr/>
        <a:lstStyle/>
        <a:p>
          <a:endParaRPr lang="en-US"/>
        </a:p>
      </dgm:t>
    </dgm:pt>
    <dgm:pt modelId="{2077E5E2-66DA-460D-9F5A-A057BCBFF40A}" type="pres">
      <dgm:prSet presAssocID="{06AFF8A1-BCA4-46D3-BB97-617980002CEF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E63AA-CB59-45FA-90A5-5C82F6BE60CC}" type="pres">
      <dgm:prSet presAssocID="{06AFF8A1-BCA4-46D3-BB97-617980002CEF}" presName="spNode" presStyleCnt="0"/>
      <dgm:spPr/>
    </dgm:pt>
    <dgm:pt modelId="{8A930BFE-2A38-40A5-B451-593A7CB4D3EC}" type="pres">
      <dgm:prSet presAssocID="{9E20041A-96A3-4940-9A4C-2FB875A5B330}" presName="sibTrans" presStyleLbl="sibTrans1D1" presStyleIdx="3" presStyleCnt="13"/>
      <dgm:spPr/>
      <dgm:t>
        <a:bodyPr/>
        <a:lstStyle/>
        <a:p>
          <a:endParaRPr lang="en-US"/>
        </a:p>
      </dgm:t>
    </dgm:pt>
    <dgm:pt modelId="{FD36CFB8-0289-4B03-85BE-DBEADF4C562A}" type="pres">
      <dgm:prSet presAssocID="{D475DA0A-2730-4E50-A54B-F9F8129CEEEC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C63B1-33FA-4A38-80DE-FC43DA595C28}" type="pres">
      <dgm:prSet presAssocID="{D475DA0A-2730-4E50-A54B-F9F8129CEEEC}" presName="spNode" presStyleCnt="0"/>
      <dgm:spPr/>
    </dgm:pt>
    <dgm:pt modelId="{1A832D3F-53F4-4BF0-91E4-2E3BAD6BC008}" type="pres">
      <dgm:prSet presAssocID="{7B5FA51C-42CF-4DDA-BEAE-3BA50065E1B0}" presName="sibTrans" presStyleLbl="sibTrans1D1" presStyleIdx="4" presStyleCnt="13"/>
      <dgm:spPr/>
      <dgm:t>
        <a:bodyPr/>
        <a:lstStyle/>
        <a:p>
          <a:endParaRPr lang="en-US"/>
        </a:p>
      </dgm:t>
    </dgm:pt>
    <dgm:pt modelId="{0A82813A-4DC0-42B5-BA8A-406520B120DD}" type="pres">
      <dgm:prSet presAssocID="{27164E20-F5CF-4A0A-807C-BA6213A2EC06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B1E55-45AE-44F2-A513-2D7975712A23}" type="pres">
      <dgm:prSet presAssocID="{27164E20-F5CF-4A0A-807C-BA6213A2EC06}" presName="spNode" presStyleCnt="0"/>
      <dgm:spPr/>
    </dgm:pt>
    <dgm:pt modelId="{14194AF7-AB30-4AA4-87DE-82AE39418B5F}" type="pres">
      <dgm:prSet presAssocID="{AB7CFDC1-3A5A-47BE-86EB-CFAE9F57EEDD}" presName="sibTrans" presStyleLbl="sibTrans1D1" presStyleIdx="5" presStyleCnt="13"/>
      <dgm:spPr/>
      <dgm:t>
        <a:bodyPr/>
        <a:lstStyle/>
        <a:p>
          <a:endParaRPr lang="en-US"/>
        </a:p>
      </dgm:t>
    </dgm:pt>
    <dgm:pt modelId="{5ABEDA7A-4BC5-461D-84ED-DE9222BD529E}" type="pres">
      <dgm:prSet presAssocID="{FC1FF51F-A98F-4FA7-9354-89A1334EDB1A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DB80E-957B-432F-BFD8-19E4AA0E6DD7}" type="pres">
      <dgm:prSet presAssocID="{FC1FF51F-A98F-4FA7-9354-89A1334EDB1A}" presName="spNode" presStyleCnt="0"/>
      <dgm:spPr/>
    </dgm:pt>
    <dgm:pt modelId="{9F0D0314-AA55-4F8B-B8C8-6D34C8036FF8}" type="pres">
      <dgm:prSet presAssocID="{C862EE9D-412F-4243-B276-2A41D1ABBCD3}" presName="sibTrans" presStyleLbl="sibTrans1D1" presStyleIdx="6" presStyleCnt="13"/>
      <dgm:spPr/>
      <dgm:t>
        <a:bodyPr/>
        <a:lstStyle/>
        <a:p>
          <a:endParaRPr lang="en-US"/>
        </a:p>
      </dgm:t>
    </dgm:pt>
    <dgm:pt modelId="{64D116FB-0914-46B4-9916-65C498F7EAF8}" type="pres">
      <dgm:prSet presAssocID="{6ED20955-6DA5-4E4A-92A2-68F5095448B6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76FF0B-A1CC-4FBA-944F-FFD98B7C8264}" type="pres">
      <dgm:prSet presAssocID="{6ED20955-6DA5-4E4A-92A2-68F5095448B6}" presName="spNode" presStyleCnt="0"/>
      <dgm:spPr/>
    </dgm:pt>
    <dgm:pt modelId="{9981619A-C04E-411E-B5BA-407F48B8D6F7}" type="pres">
      <dgm:prSet presAssocID="{BC5C1512-95C6-4E8C-A0CF-F90319EB6FF7}" presName="sibTrans" presStyleLbl="sibTrans1D1" presStyleIdx="7" presStyleCnt="13"/>
      <dgm:spPr/>
      <dgm:t>
        <a:bodyPr/>
        <a:lstStyle/>
        <a:p>
          <a:endParaRPr lang="en-US"/>
        </a:p>
      </dgm:t>
    </dgm:pt>
    <dgm:pt modelId="{D753A6E3-9656-42F6-B4C3-0199C1488CD6}" type="pres">
      <dgm:prSet presAssocID="{0250C05C-4840-455A-AC13-431FA927CFB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7D9B1-B13F-4C43-A594-321EDCA56BF5}" type="pres">
      <dgm:prSet presAssocID="{0250C05C-4840-455A-AC13-431FA927CFB6}" presName="spNode" presStyleCnt="0"/>
      <dgm:spPr/>
    </dgm:pt>
    <dgm:pt modelId="{3CB52115-ABB5-4963-839E-ABEFC875B187}" type="pres">
      <dgm:prSet presAssocID="{D0924266-2A37-4095-BDF4-4EEA760D0950}" presName="sibTrans" presStyleLbl="sibTrans1D1" presStyleIdx="8" presStyleCnt="13"/>
      <dgm:spPr/>
      <dgm:t>
        <a:bodyPr/>
        <a:lstStyle/>
        <a:p>
          <a:endParaRPr lang="en-US"/>
        </a:p>
      </dgm:t>
    </dgm:pt>
    <dgm:pt modelId="{CF65E4CC-29F0-4ECC-B415-43272A30E370}" type="pres">
      <dgm:prSet presAssocID="{A0A3E804-619B-4BAA-BC12-2A3D6A254E87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C4C5B-2599-46B0-B838-23E516959BA6}" type="pres">
      <dgm:prSet presAssocID="{A0A3E804-619B-4BAA-BC12-2A3D6A254E87}" presName="spNode" presStyleCnt="0"/>
      <dgm:spPr/>
    </dgm:pt>
    <dgm:pt modelId="{DCA28AEF-B181-4060-8647-7ABBA8DFE7EC}" type="pres">
      <dgm:prSet presAssocID="{A2E52537-00F0-48A9-A997-57EAB1279C72}" presName="sibTrans" presStyleLbl="sibTrans1D1" presStyleIdx="9" presStyleCnt="13"/>
      <dgm:spPr/>
      <dgm:t>
        <a:bodyPr/>
        <a:lstStyle/>
        <a:p>
          <a:endParaRPr lang="en-US"/>
        </a:p>
      </dgm:t>
    </dgm:pt>
    <dgm:pt modelId="{2812BEBC-C26B-41E8-907F-8C189586F44F}" type="pres">
      <dgm:prSet presAssocID="{78D06F51-90A7-442E-9E6E-BD7D0BC7C8D9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8A46B-F5DB-4D8C-AD12-C3FAFB04C24C}" type="pres">
      <dgm:prSet presAssocID="{78D06F51-90A7-442E-9E6E-BD7D0BC7C8D9}" presName="spNode" presStyleCnt="0"/>
      <dgm:spPr/>
    </dgm:pt>
    <dgm:pt modelId="{401109B9-F6DC-4E0B-8327-9CD65F5658FA}" type="pres">
      <dgm:prSet presAssocID="{5AE25327-CF93-41E0-9AF9-FE90C5F5DD9E}" presName="sibTrans" presStyleLbl="sibTrans1D1" presStyleIdx="10" presStyleCnt="13"/>
      <dgm:spPr/>
      <dgm:t>
        <a:bodyPr/>
        <a:lstStyle/>
        <a:p>
          <a:endParaRPr lang="en-US"/>
        </a:p>
      </dgm:t>
    </dgm:pt>
    <dgm:pt modelId="{0DDC7CA9-D147-48FF-B0A2-B948A70C87C4}" type="pres">
      <dgm:prSet presAssocID="{424990D7-A7F7-4DE6-9D8D-88F8E9D90B68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9EFBC-FF0A-456A-BFC9-74D2500FE979}" type="pres">
      <dgm:prSet presAssocID="{424990D7-A7F7-4DE6-9D8D-88F8E9D90B68}" presName="spNode" presStyleCnt="0"/>
      <dgm:spPr/>
    </dgm:pt>
    <dgm:pt modelId="{3998AE40-E4F1-421C-A3D3-321A2D7C53F4}" type="pres">
      <dgm:prSet presAssocID="{255BE911-9751-4B25-895F-AEBF645CC18D}" presName="sibTrans" presStyleLbl="sibTrans1D1" presStyleIdx="11" presStyleCnt="13"/>
      <dgm:spPr/>
      <dgm:t>
        <a:bodyPr/>
        <a:lstStyle/>
        <a:p>
          <a:endParaRPr lang="en-US"/>
        </a:p>
      </dgm:t>
    </dgm:pt>
    <dgm:pt modelId="{4D97D0D1-18A4-46E2-9446-1492B4A39962}" type="pres">
      <dgm:prSet presAssocID="{6BE84F43-8339-4F6A-AED7-6C37B26D133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C331FF-4C77-4E51-947B-8ACAE61A5809}" type="pres">
      <dgm:prSet presAssocID="{6BE84F43-8339-4F6A-AED7-6C37B26D1333}" presName="spNode" presStyleCnt="0"/>
      <dgm:spPr/>
    </dgm:pt>
    <dgm:pt modelId="{31C1B83F-F2E1-4438-BA9B-635FC26CE065}" type="pres">
      <dgm:prSet presAssocID="{3829133F-5809-4440-BAEB-FA6E459F3429}" presName="sibTrans" presStyleLbl="sibTrans1D1" presStyleIdx="12" presStyleCnt="13"/>
      <dgm:spPr/>
      <dgm:t>
        <a:bodyPr/>
        <a:lstStyle/>
        <a:p>
          <a:endParaRPr lang="en-US"/>
        </a:p>
      </dgm:t>
    </dgm:pt>
  </dgm:ptLst>
  <dgm:cxnLst>
    <dgm:cxn modelId="{1F002DD4-74DD-4823-948C-799BA5E87C74}" srcId="{813C07A2-D1E8-4C6D-AAEC-420415AB574B}" destId="{27164E20-F5CF-4A0A-807C-BA6213A2EC06}" srcOrd="5" destOrd="0" parTransId="{CB375F59-DBC7-40A9-B5CD-75B0AF5FA757}" sibTransId="{AB7CFDC1-3A5A-47BE-86EB-CFAE9F57EEDD}"/>
    <dgm:cxn modelId="{912DF295-8A0B-4C1F-BDD3-8D8F08F45C1A}" type="presOf" srcId="{424990D7-A7F7-4DE6-9D8D-88F8E9D90B68}" destId="{0DDC7CA9-D147-48FF-B0A2-B948A70C87C4}" srcOrd="0" destOrd="0" presId="urn:microsoft.com/office/officeart/2005/8/layout/cycle6"/>
    <dgm:cxn modelId="{3D094C23-9E49-4F22-B1F7-0EDD74506A95}" type="presOf" srcId="{255BE911-9751-4B25-895F-AEBF645CC18D}" destId="{3998AE40-E4F1-421C-A3D3-321A2D7C53F4}" srcOrd="0" destOrd="0" presId="urn:microsoft.com/office/officeart/2005/8/layout/cycle6"/>
    <dgm:cxn modelId="{E36C761E-6CD9-4CA8-B75E-2CD014EE856A}" type="presOf" srcId="{AB7CFDC1-3A5A-47BE-86EB-CFAE9F57EEDD}" destId="{14194AF7-AB30-4AA4-87DE-82AE39418B5F}" srcOrd="0" destOrd="0" presId="urn:microsoft.com/office/officeart/2005/8/layout/cycle6"/>
    <dgm:cxn modelId="{627D8F44-F562-4206-9DBF-62A5AB29CF65}" srcId="{813C07A2-D1E8-4C6D-AAEC-420415AB574B}" destId="{6BE84F43-8339-4F6A-AED7-6C37B26D1333}" srcOrd="12" destOrd="0" parTransId="{8844199B-7EA7-42A9-93AA-CB570EAF0B3D}" sibTransId="{3829133F-5809-4440-BAEB-FA6E459F3429}"/>
    <dgm:cxn modelId="{5C36B3CC-440E-411F-80B8-B32A5D226F06}" srcId="{813C07A2-D1E8-4C6D-AAEC-420415AB574B}" destId="{06AFF8A1-BCA4-46D3-BB97-617980002CEF}" srcOrd="3" destOrd="0" parTransId="{1EA8B0DC-16D3-45E2-93F7-95746488851A}" sibTransId="{9E20041A-96A3-4940-9A4C-2FB875A5B330}"/>
    <dgm:cxn modelId="{3FDA570D-EB60-4723-87F7-0BAE5A0215CD}" srcId="{813C07A2-D1E8-4C6D-AAEC-420415AB574B}" destId="{F8D8BAD3-B6D4-403F-9A10-2D52FDF74DC5}" srcOrd="2" destOrd="0" parTransId="{03F92A7C-7154-4602-AC41-1A1363CDA030}" sibTransId="{C20A8EE1-6564-4790-AB34-190CCCA927AA}"/>
    <dgm:cxn modelId="{FB523BD5-0FF1-4C8D-98A9-5FDC49AB91D5}" type="presOf" srcId="{9E20041A-96A3-4940-9A4C-2FB875A5B330}" destId="{8A930BFE-2A38-40A5-B451-593A7CB4D3EC}" srcOrd="0" destOrd="0" presId="urn:microsoft.com/office/officeart/2005/8/layout/cycle6"/>
    <dgm:cxn modelId="{5DE413B1-5B28-474E-97BF-AC19EF13E091}" srcId="{813C07A2-D1E8-4C6D-AAEC-420415AB574B}" destId="{424990D7-A7F7-4DE6-9D8D-88F8E9D90B68}" srcOrd="11" destOrd="0" parTransId="{47E5C2E6-E8AE-4527-B635-694299024089}" sibTransId="{255BE911-9751-4B25-895F-AEBF645CC18D}"/>
    <dgm:cxn modelId="{0FD0B544-A12D-4DD3-AD6B-885AD8BFE2B1}" type="presOf" srcId="{D475DA0A-2730-4E50-A54B-F9F8129CEEEC}" destId="{FD36CFB8-0289-4B03-85BE-DBEADF4C562A}" srcOrd="0" destOrd="0" presId="urn:microsoft.com/office/officeart/2005/8/layout/cycle6"/>
    <dgm:cxn modelId="{39BD8EC8-C7DD-44EB-8B75-2F2B8864ACD8}" srcId="{813C07A2-D1E8-4C6D-AAEC-420415AB574B}" destId="{15B1005F-C548-4168-B3D8-2718E7F62E99}" srcOrd="0" destOrd="0" parTransId="{172AA4D7-5C47-4305-B60D-96511EBE6182}" sibTransId="{D132FB77-039D-4720-82AC-7066CE7A4B89}"/>
    <dgm:cxn modelId="{0F14F7F8-8178-453F-B095-778A82D6DA67}" type="presOf" srcId="{D132FB77-039D-4720-82AC-7066CE7A4B89}" destId="{41E87F84-C7A1-4AEE-82E5-417F01622AC5}" srcOrd="0" destOrd="0" presId="urn:microsoft.com/office/officeart/2005/8/layout/cycle6"/>
    <dgm:cxn modelId="{51E6E533-0537-48E4-AEC2-A28D9043E2A3}" srcId="{813C07A2-D1E8-4C6D-AAEC-420415AB574B}" destId="{A0A3E804-619B-4BAA-BC12-2A3D6A254E87}" srcOrd="9" destOrd="0" parTransId="{D58646D2-A284-4652-A3B5-B34A6D62F533}" sibTransId="{A2E52537-00F0-48A9-A997-57EAB1279C72}"/>
    <dgm:cxn modelId="{CCE3C31D-5A5C-41BB-98C7-9D0A9C7883CB}" type="presOf" srcId="{06AFF8A1-BCA4-46D3-BB97-617980002CEF}" destId="{2077E5E2-66DA-460D-9F5A-A057BCBFF40A}" srcOrd="0" destOrd="0" presId="urn:microsoft.com/office/officeart/2005/8/layout/cycle6"/>
    <dgm:cxn modelId="{C65CF738-8C92-4FF7-B2A0-6DE7DE9CB14D}" type="presOf" srcId="{D0924266-2A37-4095-BDF4-4EEA760D0950}" destId="{3CB52115-ABB5-4963-839E-ABEFC875B187}" srcOrd="0" destOrd="0" presId="urn:microsoft.com/office/officeart/2005/8/layout/cycle6"/>
    <dgm:cxn modelId="{BBBB90BF-FB38-4CFB-ADA5-76AFEC86AD17}" type="presOf" srcId="{6BE84F43-8339-4F6A-AED7-6C37B26D1333}" destId="{4D97D0D1-18A4-46E2-9446-1492B4A39962}" srcOrd="0" destOrd="0" presId="urn:microsoft.com/office/officeart/2005/8/layout/cycle6"/>
    <dgm:cxn modelId="{07E497C6-F44D-4855-B58F-95A57C397B5D}" srcId="{813C07A2-D1E8-4C6D-AAEC-420415AB574B}" destId="{D475DA0A-2730-4E50-A54B-F9F8129CEEEC}" srcOrd="4" destOrd="0" parTransId="{B9991C2F-F9C4-4CB8-95C7-A0E3AD06F2AD}" sibTransId="{7B5FA51C-42CF-4DDA-BEAE-3BA50065E1B0}"/>
    <dgm:cxn modelId="{DB58F827-1196-4587-9F6C-CEBA2612953A}" type="presOf" srcId="{6ED20955-6DA5-4E4A-92A2-68F5095448B6}" destId="{64D116FB-0914-46B4-9916-65C498F7EAF8}" srcOrd="0" destOrd="0" presId="urn:microsoft.com/office/officeart/2005/8/layout/cycle6"/>
    <dgm:cxn modelId="{FA849ECD-32BC-4C90-9D9C-8B2DFCA2D383}" type="presOf" srcId="{F8D8BAD3-B6D4-403F-9A10-2D52FDF74DC5}" destId="{5DF7691A-EF30-4349-85F1-C75B21F47D7E}" srcOrd="0" destOrd="0" presId="urn:microsoft.com/office/officeart/2005/8/layout/cycle6"/>
    <dgm:cxn modelId="{21788F2E-3E27-4100-BD52-F9395F4AE4DE}" srcId="{813C07A2-D1E8-4C6D-AAEC-420415AB574B}" destId="{0250C05C-4840-455A-AC13-431FA927CFB6}" srcOrd="8" destOrd="0" parTransId="{A29CCBBC-D85A-45FA-9159-8673E9C4B7D6}" sibTransId="{D0924266-2A37-4095-BDF4-4EEA760D0950}"/>
    <dgm:cxn modelId="{95A47EFD-2C80-4CC6-A9C3-604904039A2E}" srcId="{813C07A2-D1E8-4C6D-AAEC-420415AB574B}" destId="{6FC9AE0D-93E2-415C-8416-9F8A8391FF21}" srcOrd="1" destOrd="0" parTransId="{3836B783-BF3A-4A3F-B259-C0AFC18E53D8}" sibTransId="{7F0CBD0D-A581-4197-8083-68471E0658B5}"/>
    <dgm:cxn modelId="{BFFADA2A-FEA4-4AD0-A7C3-887740DF19E2}" srcId="{813C07A2-D1E8-4C6D-AAEC-420415AB574B}" destId="{78D06F51-90A7-442E-9E6E-BD7D0BC7C8D9}" srcOrd="10" destOrd="0" parTransId="{735327A1-2FC1-448D-8B58-C9DE48C3EE23}" sibTransId="{5AE25327-CF93-41E0-9AF9-FE90C5F5DD9E}"/>
    <dgm:cxn modelId="{337FC1DE-731A-4F5F-9292-1D555D81DD92}" type="presOf" srcId="{A0A3E804-619B-4BAA-BC12-2A3D6A254E87}" destId="{CF65E4CC-29F0-4ECC-B415-43272A30E370}" srcOrd="0" destOrd="0" presId="urn:microsoft.com/office/officeart/2005/8/layout/cycle6"/>
    <dgm:cxn modelId="{F573B281-5172-4F9D-BB9E-A17752C58E20}" type="presOf" srcId="{7F0CBD0D-A581-4197-8083-68471E0658B5}" destId="{E9F8EBA6-0EF9-4282-B78B-493F6A2433FE}" srcOrd="0" destOrd="0" presId="urn:microsoft.com/office/officeart/2005/8/layout/cycle6"/>
    <dgm:cxn modelId="{C79FFB45-9F53-4FB1-91BC-9BB38E830629}" type="presOf" srcId="{813C07A2-D1E8-4C6D-AAEC-420415AB574B}" destId="{9AE2BAC6-FC14-4342-BB73-2D233890926B}" srcOrd="0" destOrd="0" presId="urn:microsoft.com/office/officeart/2005/8/layout/cycle6"/>
    <dgm:cxn modelId="{A9477DED-B5D4-409C-A42D-DD0DDBADB7B7}" srcId="{813C07A2-D1E8-4C6D-AAEC-420415AB574B}" destId="{6ED20955-6DA5-4E4A-92A2-68F5095448B6}" srcOrd="7" destOrd="0" parTransId="{D8272AB2-9339-4D6F-A368-BD65BC7BE9B0}" sibTransId="{BC5C1512-95C6-4E8C-A0CF-F90319EB6FF7}"/>
    <dgm:cxn modelId="{0FF21A0C-92FE-4B1E-AEC0-F0646080161B}" type="presOf" srcId="{C862EE9D-412F-4243-B276-2A41D1ABBCD3}" destId="{9F0D0314-AA55-4F8B-B8C8-6D34C8036FF8}" srcOrd="0" destOrd="0" presId="urn:microsoft.com/office/officeart/2005/8/layout/cycle6"/>
    <dgm:cxn modelId="{79262BF8-2D88-4E44-8613-1EC24C152E71}" type="presOf" srcId="{C20A8EE1-6564-4790-AB34-190CCCA927AA}" destId="{DF9DC74F-3D50-4825-8176-F37D3B0BB05D}" srcOrd="0" destOrd="0" presId="urn:microsoft.com/office/officeart/2005/8/layout/cycle6"/>
    <dgm:cxn modelId="{79DF6D97-842C-47A8-B2FF-B3863B59CF8A}" type="presOf" srcId="{78D06F51-90A7-442E-9E6E-BD7D0BC7C8D9}" destId="{2812BEBC-C26B-41E8-907F-8C189586F44F}" srcOrd="0" destOrd="0" presId="urn:microsoft.com/office/officeart/2005/8/layout/cycle6"/>
    <dgm:cxn modelId="{15A4736F-BE0B-4AE4-A3B1-637D6D09BA84}" type="presOf" srcId="{BC5C1512-95C6-4E8C-A0CF-F90319EB6FF7}" destId="{9981619A-C04E-411E-B5BA-407F48B8D6F7}" srcOrd="0" destOrd="0" presId="urn:microsoft.com/office/officeart/2005/8/layout/cycle6"/>
    <dgm:cxn modelId="{73DEAF2F-A74E-49C0-9638-73EA6EA5FB83}" type="presOf" srcId="{7B5FA51C-42CF-4DDA-BEAE-3BA50065E1B0}" destId="{1A832D3F-53F4-4BF0-91E4-2E3BAD6BC008}" srcOrd="0" destOrd="0" presId="urn:microsoft.com/office/officeart/2005/8/layout/cycle6"/>
    <dgm:cxn modelId="{6522A357-6C19-4199-9249-E86F63E839F5}" type="presOf" srcId="{3829133F-5809-4440-BAEB-FA6E459F3429}" destId="{31C1B83F-F2E1-4438-BA9B-635FC26CE065}" srcOrd="0" destOrd="0" presId="urn:microsoft.com/office/officeart/2005/8/layout/cycle6"/>
    <dgm:cxn modelId="{79800B35-3D84-4F2F-93A4-D1782905B0A0}" type="presOf" srcId="{27164E20-F5CF-4A0A-807C-BA6213A2EC06}" destId="{0A82813A-4DC0-42B5-BA8A-406520B120DD}" srcOrd="0" destOrd="0" presId="urn:microsoft.com/office/officeart/2005/8/layout/cycle6"/>
    <dgm:cxn modelId="{C900D10C-6CEE-48D7-BC14-252EB1344484}" type="presOf" srcId="{15B1005F-C548-4168-B3D8-2718E7F62E99}" destId="{50367CCF-9403-4F89-8D95-42287BDC23D8}" srcOrd="0" destOrd="0" presId="urn:microsoft.com/office/officeart/2005/8/layout/cycle6"/>
    <dgm:cxn modelId="{01E9339F-E739-44BE-9D85-EFBE0C394044}" type="presOf" srcId="{A2E52537-00F0-48A9-A997-57EAB1279C72}" destId="{DCA28AEF-B181-4060-8647-7ABBA8DFE7EC}" srcOrd="0" destOrd="0" presId="urn:microsoft.com/office/officeart/2005/8/layout/cycle6"/>
    <dgm:cxn modelId="{29C4DEA3-6E82-4941-BD77-F527203534D7}" srcId="{813C07A2-D1E8-4C6D-AAEC-420415AB574B}" destId="{FC1FF51F-A98F-4FA7-9354-89A1334EDB1A}" srcOrd="6" destOrd="0" parTransId="{3191A061-C42A-4746-ACD3-B706B129D875}" sibTransId="{C862EE9D-412F-4243-B276-2A41D1ABBCD3}"/>
    <dgm:cxn modelId="{D4E3CA7A-BE70-414F-BEA5-E72C82FD625A}" type="presOf" srcId="{5AE25327-CF93-41E0-9AF9-FE90C5F5DD9E}" destId="{401109B9-F6DC-4E0B-8327-9CD65F5658FA}" srcOrd="0" destOrd="0" presId="urn:microsoft.com/office/officeart/2005/8/layout/cycle6"/>
    <dgm:cxn modelId="{3D8E93C5-A0C8-48CC-B5D0-A56BCD69C22E}" type="presOf" srcId="{0250C05C-4840-455A-AC13-431FA927CFB6}" destId="{D753A6E3-9656-42F6-B4C3-0199C1488CD6}" srcOrd="0" destOrd="0" presId="urn:microsoft.com/office/officeart/2005/8/layout/cycle6"/>
    <dgm:cxn modelId="{4778146A-F7DC-45F4-8261-3FC090BA90E5}" type="presOf" srcId="{FC1FF51F-A98F-4FA7-9354-89A1334EDB1A}" destId="{5ABEDA7A-4BC5-461D-84ED-DE9222BD529E}" srcOrd="0" destOrd="0" presId="urn:microsoft.com/office/officeart/2005/8/layout/cycle6"/>
    <dgm:cxn modelId="{E99955D2-5FF3-41CA-BBCC-50C7362A8B37}" type="presOf" srcId="{6FC9AE0D-93E2-415C-8416-9F8A8391FF21}" destId="{EBFFA424-CB35-48DA-863C-59B5584B7A0E}" srcOrd="0" destOrd="0" presId="urn:microsoft.com/office/officeart/2005/8/layout/cycle6"/>
    <dgm:cxn modelId="{1074B27A-1A14-447B-8277-CE1C838F6F86}" type="presParOf" srcId="{9AE2BAC6-FC14-4342-BB73-2D233890926B}" destId="{50367CCF-9403-4F89-8D95-42287BDC23D8}" srcOrd="0" destOrd="0" presId="urn:microsoft.com/office/officeart/2005/8/layout/cycle6"/>
    <dgm:cxn modelId="{DF1E7816-FA4C-41C0-8145-E0F5210B9B02}" type="presParOf" srcId="{9AE2BAC6-FC14-4342-BB73-2D233890926B}" destId="{5CAF8D82-48C1-44C4-BAC6-A47BF05CD737}" srcOrd="1" destOrd="0" presId="urn:microsoft.com/office/officeart/2005/8/layout/cycle6"/>
    <dgm:cxn modelId="{BEB5F819-0A03-429D-8449-6426B94FEFEB}" type="presParOf" srcId="{9AE2BAC6-FC14-4342-BB73-2D233890926B}" destId="{41E87F84-C7A1-4AEE-82E5-417F01622AC5}" srcOrd="2" destOrd="0" presId="urn:microsoft.com/office/officeart/2005/8/layout/cycle6"/>
    <dgm:cxn modelId="{A61685A6-5D5B-4C04-80A9-FDDBFE4851AF}" type="presParOf" srcId="{9AE2BAC6-FC14-4342-BB73-2D233890926B}" destId="{EBFFA424-CB35-48DA-863C-59B5584B7A0E}" srcOrd="3" destOrd="0" presId="urn:microsoft.com/office/officeart/2005/8/layout/cycle6"/>
    <dgm:cxn modelId="{185FACAE-890D-430B-A79A-E876971B57AF}" type="presParOf" srcId="{9AE2BAC6-FC14-4342-BB73-2D233890926B}" destId="{84AFC972-95F1-4DF2-9DDE-E6EC90164FE5}" srcOrd="4" destOrd="0" presId="urn:microsoft.com/office/officeart/2005/8/layout/cycle6"/>
    <dgm:cxn modelId="{8A63047A-3953-4038-824B-625FA4805B3A}" type="presParOf" srcId="{9AE2BAC6-FC14-4342-BB73-2D233890926B}" destId="{E9F8EBA6-0EF9-4282-B78B-493F6A2433FE}" srcOrd="5" destOrd="0" presId="urn:microsoft.com/office/officeart/2005/8/layout/cycle6"/>
    <dgm:cxn modelId="{C6636040-93F7-4088-ABBE-7CEB1BD1D172}" type="presParOf" srcId="{9AE2BAC6-FC14-4342-BB73-2D233890926B}" destId="{5DF7691A-EF30-4349-85F1-C75B21F47D7E}" srcOrd="6" destOrd="0" presId="urn:microsoft.com/office/officeart/2005/8/layout/cycle6"/>
    <dgm:cxn modelId="{C8223BEF-2FB2-4C64-9862-1240F5CF97E7}" type="presParOf" srcId="{9AE2BAC6-FC14-4342-BB73-2D233890926B}" destId="{1D9B87BC-D7E5-4EB9-8719-313F83AF41D2}" srcOrd="7" destOrd="0" presId="urn:microsoft.com/office/officeart/2005/8/layout/cycle6"/>
    <dgm:cxn modelId="{83B142F4-0687-4732-82B1-ABE12CC2EE2C}" type="presParOf" srcId="{9AE2BAC6-FC14-4342-BB73-2D233890926B}" destId="{DF9DC74F-3D50-4825-8176-F37D3B0BB05D}" srcOrd="8" destOrd="0" presId="urn:microsoft.com/office/officeart/2005/8/layout/cycle6"/>
    <dgm:cxn modelId="{407D3EA4-F60A-4788-A839-ED85F242287B}" type="presParOf" srcId="{9AE2BAC6-FC14-4342-BB73-2D233890926B}" destId="{2077E5E2-66DA-460D-9F5A-A057BCBFF40A}" srcOrd="9" destOrd="0" presId="urn:microsoft.com/office/officeart/2005/8/layout/cycle6"/>
    <dgm:cxn modelId="{BD768274-51F4-4814-B8ED-9D98E7FDF1E6}" type="presParOf" srcId="{9AE2BAC6-FC14-4342-BB73-2D233890926B}" destId="{195E63AA-CB59-45FA-90A5-5C82F6BE60CC}" srcOrd="10" destOrd="0" presId="urn:microsoft.com/office/officeart/2005/8/layout/cycle6"/>
    <dgm:cxn modelId="{ECE75BF0-2B36-4440-BFAE-7183370D1D42}" type="presParOf" srcId="{9AE2BAC6-FC14-4342-BB73-2D233890926B}" destId="{8A930BFE-2A38-40A5-B451-593A7CB4D3EC}" srcOrd="11" destOrd="0" presId="urn:microsoft.com/office/officeart/2005/8/layout/cycle6"/>
    <dgm:cxn modelId="{D660B11A-C979-4870-BDD7-F0F61A3E2FC4}" type="presParOf" srcId="{9AE2BAC6-FC14-4342-BB73-2D233890926B}" destId="{FD36CFB8-0289-4B03-85BE-DBEADF4C562A}" srcOrd="12" destOrd="0" presId="urn:microsoft.com/office/officeart/2005/8/layout/cycle6"/>
    <dgm:cxn modelId="{54425DE6-8286-4307-ADA4-E5EBE001AC4F}" type="presParOf" srcId="{9AE2BAC6-FC14-4342-BB73-2D233890926B}" destId="{EE8C63B1-33FA-4A38-80DE-FC43DA595C28}" srcOrd="13" destOrd="0" presId="urn:microsoft.com/office/officeart/2005/8/layout/cycle6"/>
    <dgm:cxn modelId="{1293486D-D70B-47EC-BB3E-4B305A8DC1CB}" type="presParOf" srcId="{9AE2BAC6-FC14-4342-BB73-2D233890926B}" destId="{1A832D3F-53F4-4BF0-91E4-2E3BAD6BC008}" srcOrd="14" destOrd="0" presId="urn:microsoft.com/office/officeart/2005/8/layout/cycle6"/>
    <dgm:cxn modelId="{E1E8A729-CE25-4E91-8433-688FD4A9D55C}" type="presParOf" srcId="{9AE2BAC6-FC14-4342-BB73-2D233890926B}" destId="{0A82813A-4DC0-42B5-BA8A-406520B120DD}" srcOrd="15" destOrd="0" presId="urn:microsoft.com/office/officeart/2005/8/layout/cycle6"/>
    <dgm:cxn modelId="{CEAE34DF-AD9F-4DFB-B2A0-8AF53C60B93F}" type="presParOf" srcId="{9AE2BAC6-FC14-4342-BB73-2D233890926B}" destId="{204B1E55-45AE-44F2-A513-2D7975712A23}" srcOrd="16" destOrd="0" presId="urn:microsoft.com/office/officeart/2005/8/layout/cycle6"/>
    <dgm:cxn modelId="{F93DAC42-FD88-4201-AF99-D31CE1A2CA3A}" type="presParOf" srcId="{9AE2BAC6-FC14-4342-BB73-2D233890926B}" destId="{14194AF7-AB30-4AA4-87DE-82AE39418B5F}" srcOrd="17" destOrd="0" presId="urn:microsoft.com/office/officeart/2005/8/layout/cycle6"/>
    <dgm:cxn modelId="{5D765463-86D0-475C-9C07-62E71FBA7E5B}" type="presParOf" srcId="{9AE2BAC6-FC14-4342-BB73-2D233890926B}" destId="{5ABEDA7A-4BC5-461D-84ED-DE9222BD529E}" srcOrd="18" destOrd="0" presId="urn:microsoft.com/office/officeart/2005/8/layout/cycle6"/>
    <dgm:cxn modelId="{E300A9C5-D251-48B5-838F-48A944CFD79C}" type="presParOf" srcId="{9AE2BAC6-FC14-4342-BB73-2D233890926B}" destId="{B4EDB80E-957B-432F-BFD8-19E4AA0E6DD7}" srcOrd="19" destOrd="0" presId="urn:microsoft.com/office/officeart/2005/8/layout/cycle6"/>
    <dgm:cxn modelId="{8A858BF8-A58D-4F37-A9DF-99102B964F33}" type="presParOf" srcId="{9AE2BAC6-FC14-4342-BB73-2D233890926B}" destId="{9F0D0314-AA55-4F8B-B8C8-6D34C8036FF8}" srcOrd="20" destOrd="0" presId="urn:microsoft.com/office/officeart/2005/8/layout/cycle6"/>
    <dgm:cxn modelId="{317EAA79-6109-421C-B147-C0F893BE84D5}" type="presParOf" srcId="{9AE2BAC6-FC14-4342-BB73-2D233890926B}" destId="{64D116FB-0914-46B4-9916-65C498F7EAF8}" srcOrd="21" destOrd="0" presId="urn:microsoft.com/office/officeart/2005/8/layout/cycle6"/>
    <dgm:cxn modelId="{8DAF604C-D293-474A-AF77-3D9C1FC9888A}" type="presParOf" srcId="{9AE2BAC6-FC14-4342-BB73-2D233890926B}" destId="{F676FF0B-A1CC-4FBA-944F-FFD98B7C8264}" srcOrd="22" destOrd="0" presId="urn:microsoft.com/office/officeart/2005/8/layout/cycle6"/>
    <dgm:cxn modelId="{888FCC7E-CBBC-4BD2-BD2F-534A0B40CC54}" type="presParOf" srcId="{9AE2BAC6-FC14-4342-BB73-2D233890926B}" destId="{9981619A-C04E-411E-B5BA-407F48B8D6F7}" srcOrd="23" destOrd="0" presId="urn:microsoft.com/office/officeart/2005/8/layout/cycle6"/>
    <dgm:cxn modelId="{17FCC322-CB6F-483C-901C-E46F924B6105}" type="presParOf" srcId="{9AE2BAC6-FC14-4342-BB73-2D233890926B}" destId="{D753A6E3-9656-42F6-B4C3-0199C1488CD6}" srcOrd="24" destOrd="0" presId="urn:microsoft.com/office/officeart/2005/8/layout/cycle6"/>
    <dgm:cxn modelId="{F7AA4DEB-562A-4439-BD43-0B73F1BFF964}" type="presParOf" srcId="{9AE2BAC6-FC14-4342-BB73-2D233890926B}" destId="{D607D9B1-B13F-4C43-A594-321EDCA56BF5}" srcOrd="25" destOrd="0" presId="urn:microsoft.com/office/officeart/2005/8/layout/cycle6"/>
    <dgm:cxn modelId="{DF69BF2D-BBEC-42F2-A37A-4D324C417D57}" type="presParOf" srcId="{9AE2BAC6-FC14-4342-BB73-2D233890926B}" destId="{3CB52115-ABB5-4963-839E-ABEFC875B187}" srcOrd="26" destOrd="0" presId="urn:microsoft.com/office/officeart/2005/8/layout/cycle6"/>
    <dgm:cxn modelId="{DD0188A9-88BF-400A-A3F3-67D025700BDA}" type="presParOf" srcId="{9AE2BAC6-FC14-4342-BB73-2D233890926B}" destId="{CF65E4CC-29F0-4ECC-B415-43272A30E370}" srcOrd="27" destOrd="0" presId="urn:microsoft.com/office/officeart/2005/8/layout/cycle6"/>
    <dgm:cxn modelId="{50E9FE3F-7842-4FFE-B4C4-4C993D8B4518}" type="presParOf" srcId="{9AE2BAC6-FC14-4342-BB73-2D233890926B}" destId="{BBAC4C5B-2599-46B0-B838-23E516959BA6}" srcOrd="28" destOrd="0" presId="urn:microsoft.com/office/officeart/2005/8/layout/cycle6"/>
    <dgm:cxn modelId="{7207912F-2FF2-4A18-BDC7-2FD100EB50CF}" type="presParOf" srcId="{9AE2BAC6-FC14-4342-BB73-2D233890926B}" destId="{DCA28AEF-B181-4060-8647-7ABBA8DFE7EC}" srcOrd="29" destOrd="0" presId="urn:microsoft.com/office/officeart/2005/8/layout/cycle6"/>
    <dgm:cxn modelId="{519C53E7-59B5-4FBD-A051-3BD679550B14}" type="presParOf" srcId="{9AE2BAC6-FC14-4342-BB73-2D233890926B}" destId="{2812BEBC-C26B-41E8-907F-8C189586F44F}" srcOrd="30" destOrd="0" presId="urn:microsoft.com/office/officeart/2005/8/layout/cycle6"/>
    <dgm:cxn modelId="{4667D767-10B6-44F2-9184-8FF4F7C6C4B1}" type="presParOf" srcId="{9AE2BAC6-FC14-4342-BB73-2D233890926B}" destId="{9248A46B-F5DB-4D8C-AD12-C3FAFB04C24C}" srcOrd="31" destOrd="0" presId="urn:microsoft.com/office/officeart/2005/8/layout/cycle6"/>
    <dgm:cxn modelId="{577584F4-1F08-40A9-8E00-0DB434AEC4CD}" type="presParOf" srcId="{9AE2BAC6-FC14-4342-BB73-2D233890926B}" destId="{401109B9-F6DC-4E0B-8327-9CD65F5658FA}" srcOrd="32" destOrd="0" presId="urn:microsoft.com/office/officeart/2005/8/layout/cycle6"/>
    <dgm:cxn modelId="{0EAAFD60-B25F-43B9-A6B2-F9B798748A13}" type="presParOf" srcId="{9AE2BAC6-FC14-4342-BB73-2D233890926B}" destId="{0DDC7CA9-D147-48FF-B0A2-B948A70C87C4}" srcOrd="33" destOrd="0" presId="urn:microsoft.com/office/officeart/2005/8/layout/cycle6"/>
    <dgm:cxn modelId="{9DC3BD4C-98C1-4F28-BEDB-6F1261080A6B}" type="presParOf" srcId="{9AE2BAC6-FC14-4342-BB73-2D233890926B}" destId="{5A89EFBC-FF0A-456A-BFC9-74D2500FE979}" srcOrd="34" destOrd="0" presId="urn:microsoft.com/office/officeart/2005/8/layout/cycle6"/>
    <dgm:cxn modelId="{3E4849A6-C808-4214-94D2-790207F4DC49}" type="presParOf" srcId="{9AE2BAC6-FC14-4342-BB73-2D233890926B}" destId="{3998AE40-E4F1-421C-A3D3-321A2D7C53F4}" srcOrd="35" destOrd="0" presId="urn:microsoft.com/office/officeart/2005/8/layout/cycle6"/>
    <dgm:cxn modelId="{529D5A02-80F6-4569-9572-FF1B546D406F}" type="presParOf" srcId="{9AE2BAC6-FC14-4342-BB73-2D233890926B}" destId="{4D97D0D1-18A4-46E2-9446-1492B4A39962}" srcOrd="36" destOrd="0" presId="urn:microsoft.com/office/officeart/2005/8/layout/cycle6"/>
    <dgm:cxn modelId="{F794B47A-CAB9-4C02-917B-39CC8B0F50A8}" type="presParOf" srcId="{9AE2BAC6-FC14-4342-BB73-2D233890926B}" destId="{1AC331FF-4C77-4E51-947B-8ACAE61A5809}" srcOrd="37" destOrd="0" presId="urn:microsoft.com/office/officeart/2005/8/layout/cycle6"/>
    <dgm:cxn modelId="{4E0F931A-852A-4160-ABC8-FC2F8362FBD2}" type="presParOf" srcId="{9AE2BAC6-FC14-4342-BB73-2D233890926B}" destId="{31C1B83F-F2E1-4438-BA9B-635FC26CE065}" srcOrd="3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67CCF-9403-4F89-8D95-42287BDC23D8}">
      <dsp:nvSpPr>
        <dsp:cNvPr id="0" name=""/>
        <dsp:cNvSpPr/>
      </dsp:nvSpPr>
      <dsp:spPr>
        <a:xfrm>
          <a:off x="4516970" y="546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Custom </a:t>
          </a:r>
          <a:endParaRPr lang="en-IN" sz="800" kern="1200" dirty="0"/>
        </a:p>
      </dsp:txBody>
      <dsp:txXfrm>
        <a:off x="4534969" y="18545"/>
        <a:ext cx="531260" cy="332719"/>
      </dsp:txXfrm>
    </dsp:sp>
    <dsp:sp modelId="{41E87F84-C7A1-4AEE-82E5-417F01622AC5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2333514" y="20305"/>
              </a:moveTo>
              <a:arcTo wR="2045979" hR="2045979" stAng="16684734" swAng="6505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FA424-CB35-48DA-863C-59B5584B7A0E}">
      <dsp:nvSpPr>
        <dsp:cNvPr id="0" name=""/>
        <dsp:cNvSpPr/>
      </dsp:nvSpPr>
      <dsp:spPr>
        <a:xfrm>
          <a:off x="5467784" y="234901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Folkways </a:t>
          </a:r>
          <a:endParaRPr lang="en-IN" sz="800" kern="1200" dirty="0"/>
        </a:p>
      </dsp:txBody>
      <dsp:txXfrm>
        <a:off x="5485783" y="252900"/>
        <a:ext cx="531260" cy="332719"/>
      </dsp:txXfrm>
    </dsp:sp>
    <dsp:sp modelId="{E9F8EBA6-0EF9-4282-B78B-493F6A2433FE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3283754" y="416886"/>
              </a:moveTo>
              <a:arcTo wR="2045979" hR="2045979" stAng="18433641" swAng="689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7691A-EF30-4349-85F1-C75B21F47D7E}">
      <dsp:nvSpPr>
        <dsp:cNvPr id="0" name=""/>
        <dsp:cNvSpPr/>
      </dsp:nvSpPr>
      <dsp:spPr>
        <a:xfrm>
          <a:off x="6200779" y="884277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Mores </a:t>
          </a:r>
          <a:endParaRPr lang="en-IN" sz="800" kern="1200" dirty="0"/>
        </a:p>
      </dsp:txBody>
      <dsp:txXfrm>
        <a:off x="6218778" y="902276"/>
        <a:ext cx="531260" cy="332719"/>
      </dsp:txXfrm>
    </dsp:sp>
    <dsp:sp modelId="{DF9DC74F-3D50-4825-8176-F37D3B0BB05D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3845914" y="1073217"/>
              </a:moveTo>
              <a:arcTo wR="2045979" hR="2045979" stAng="19896679" swAng="963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7E5E2-66DA-460D-9F5A-A057BCBFF40A}">
      <dsp:nvSpPr>
        <dsp:cNvPr id="0" name=""/>
        <dsp:cNvSpPr/>
      </dsp:nvSpPr>
      <dsp:spPr>
        <a:xfrm>
          <a:off x="6548032" y="1799910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Morals </a:t>
          </a:r>
          <a:endParaRPr lang="en-IN" sz="800" kern="1200" dirty="0"/>
        </a:p>
      </dsp:txBody>
      <dsp:txXfrm>
        <a:off x="6566031" y="1817909"/>
        <a:ext cx="531260" cy="332719"/>
      </dsp:txXfrm>
    </dsp:sp>
    <dsp:sp modelId="{8A930BFE-2A38-40A5-B451-593A7CB4D3EC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4091187" y="1989797"/>
              </a:moveTo>
              <a:arcTo wR="2045979" hR="2045979" stAng="21505588" swAng="100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36CFB8-0289-4B03-85BE-DBEADF4C562A}">
      <dsp:nvSpPr>
        <dsp:cNvPr id="0" name=""/>
        <dsp:cNvSpPr/>
      </dsp:nvSpPr>
      <dsp:spPr>
        <a:xfrm>
          <a:off x="6429994" y="2772040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Rituals </a:t>
          </a:r>
          <a:endParaRPr lang="en-IN" sz="800" kern="1200" dirty="0"/>
        </a:p>
      </dsp:txBody>
      <dsp:txXfrm>
        <a:off x="6447993" y="2790039"/>
        <a:ext cx="531260" cy="332719"/>
      </dsp:txXfrm>
    </dsp:sp>
    <dsp:sp modelId="{1A832D3F-53F4-4BF0-91E4-2E3BAD6BC008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3876163" y="2960561"/>
              </a:moveTo>
              <a:arcTo wR="2045979" hR="2045979" stAng="1593137" swAng="8687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2813A-4DC0-42B5-BA8A-406520B120DD}">
      <dsp:nvSpPr>
        <dsp:cNvPr id="0" name=""/>
        <dsp:cNvSpPr/>
      </dsp:nvSpPr>
      <dsp:spPr>
        <a:xfrm>
          <a:off x="5873706" y="3577963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Religion </a:t>
          </a:r>
          <a:endParaRPr lang="en-IN" sz="800" kern="1200" dirty="0"/>
        </a:p>
      </dsp:txBody>
      <dsp:txXfrm>
        <a:off x="5891705" y="3595962"/>
        <a:ext cx="531260" cy="332719"/>
      </dsp:txXfrm>
    </dsp:sp>
    <dsp:sp modelId="{14194AF7-AB30-4AA4-87DE-82AE39418B5F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3157232" y="3763870"/>
              </a:moveTo>
              <a:arcTo wR="2045979" hR="2045979" stAng="3426142" swAng="6350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DA7A-4BC5-461D-84ED-DE9222BD529E}">
      <dsp:nvSpPr>
        <dsp:cNvPr id="0" name=""/>
        <dsp:cNvSpPr/>
      </dsp:nvSpPr>
      <dsp:spPr>
        <a:xfrm>
          <a:off x="5006605" y="4033053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Art </a:t>
          </a:r>
          <a:endParaRPr lang="en-IN" sz="800" kern="1200" dirty="0"/>
        </a:p>
      </dsp:txBody>
      <dsp:txXfrm>
        <a:off x="5024604" y="4051052"/>
        <a:ext cx="531260" cy="332719"/>
      </dsp:txXfrm>
    </dsp:sp>
    <dsp:sp modelId="{9F0D0314-AA55-4F8B-B8C8-6D34C8036FF8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2247885" y="4081972"/>
              </a:moveTo>
              <a:arcTo wR="2045979" hR="2045979" stAng="5060195" swAng="6796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116FB-0914-46B4-9916-65C498F7EAF8}">
      <dsp:nvSpPr>
        <dsp:cNvPr id="0" name=""/>
        <dsp:cNvSpPr/>
      </dsp:nvSpPr>
      <dsp:spPr>
        <a:xfrm>
          <a:off x="4027335" y="4033053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Literature  </a:t>
          </a:r>
          <a:endParaRPr lang="en-IN" sz="800" kern="1200" dirty="0"/>
        </a:p>
      </dsp:txBody>
      <dsp:txXfrm>
        <a:off x="4045334" y="4051052"/>
        <a:ext cx="531260" cy="332719"/>
      </dsp:txXfrm>
    </dsp:sp>
    <dsp:sp modelId="{9981619A-C04E-411E-B5BA-407F48B8D6F7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1269151" y="3938747"/>
              </a:moveTo>
              <a:arcTo wR="2045979" hR="2045979" stAng="6738850" swAng="6350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3A6E3-9656-42F6-B4C3-0199C1488CD6}">
      <dsp:nvSpPr>
        <dsp:cNvPr id="0" name=""/>
        <dsp:cNvSpPr/>
      </dsp:nvSpPr>
      <dsp:spPr>
        <a:xfrm>
          <a:off x="3160235" y="3577963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 err="1"/>
            <a:t>Humour</a:t>
          </a:r>
          <a:r>
            <a:rPr lang="en-US" sz="800" kern="1200" dirty="0"/>
            <a:t> and satire </a:t>
          </a:r>
          <a:endParaRPr lang="en-IN" sz="800" kern="1200" dirty="0"/>
        </a:p>
      </dsp:txBody>
      <dsp:txXfrm>
        <a:off x="3178234" y="3595962"/>
        <a:ext cx="531260" cy="332719"/>
      </dsp:txXfrm>
    </dsp:sp>
    <dsp:sp modelId="{3CB52115-ABB5-4963-839E-ABEFC875B187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502582" y="3389094"/>
              </a:moveTo>
              <a:arcTo wR="2045979" hR="2045979" stAng="8338149" swAng="8687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5E4CC-29F0-4ECC-B415-43272A30E370}">
      <dsp:nvSpPr>
        <dsp:cNvPr id="0" name=""/>
        <dsp:cNvSpPr/>
      </dsp:nvSpPr>
      <dsp:spPr>
        <a:xfrm>
          <a:off x="2603946" y="2772040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Public opinion </a:t>
          </a:r>
          <a:endParaRPr lang="en-IN" sz="800" kern="1200" dirty="0"/>
        </a:p>
      </dsp:txBody>
      <dsp:txXfrm>
        <a:off x="2621945" y="2790039"/>
        <a:ext cx="531260" cy="332719"/>
      </dsp:txXfrm>
    </dsp:sp>
    <dsp:sp modelId="{DCA28AEF-B181-4060-8647-7ABBA8DFE7EC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71265" y="2581272"/>
              </a:moveTo>
              <a:arcTo wR="2045979" hR="2045979" stAng="9889987" swAng="1004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2BEBC-C26B-41E8-907F-8C189586F44F}">
      <dsp:nvSpPr>
        <dsp:cNvPr id="0" name=""/>
        <dsp:cNvSpPr/>
      </dsp:nvSpPr>
      <dsp:spPr>
        <a:xfrm>
          <a:off x="2485908" y="1799910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Family </a:t>
          </a:r>
          <a:endParaRPr lang="en-IN" sz="800" kern="1200" dirty="0"/>
        </a:p>
      </dsp:txBody>
      <dsp:txXfrm>
        <a:off x="2503907" y="1817909"/>
        <a:ext cx="531260" cy="332719"/>
      </dsp:txXfrm>
    </dsp:sp>
    <dsp:sp modelId="{401109B9-F6DC-4E0B-8327-9CD65F5658FA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47143" y="1609304"/>
              </a:moveTo>
              <a:arcTo wR="2045979" hR="2045979" stAng="11539409" swAng="9639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C7CA9-D147-48FF-B0A2-B948A70C87C4}">
      <dsp:nvSpPr>
        <dsp:cNvPr id="0" name=""/>
        <dsp:cNvSpPr/>
      </dsp:nvSpPr>
      <dsp:spPr>
        <a:xfrm>
          <a:off x="2833162" y="884277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Leadership </a:t>
          </a:r>
          <a:endParaRPr lang="en-IN" sz="800" kern="1200" dirty="0"/>
        </a:p>
      </dsp:txBody>
      <dsp:txXfrm>
        <a:off x="2851161" y="902276"/>
        <a:ext cx="531260" cy="332719"/>
      </dsp:txXfrm>
    </dsp:sp>
    <dsp:sp modelId="{3998AE40-E4F1-421C-A3D3-321A2D7C53F4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508384" y="696226"/>
              </a:moveTo>
              <a:arcTo wR="2045979" hR="2045979" stAng="13276665" swAng="6896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97D0D1-18A4-46E2-9446-1492B4A39962}">
      <dsp:nvSpPr>
        <dsp:cNvPr id="0" name=""/>
        <dsp:cNvSpPr/>
      </dsp:nvSpPr>
      <dsp:spPr>
        <a:xfrm>
          <a:off x="3566156" y="234901"/>
          <a:ext cx="567258" cy="3687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Fashion </a:t>
          </a:r>
          <a:endParaRPr lang="en-IN" sz="800" kern="1200" dirty="0"/>
        </a:p>
      </dsp:txBody>
      <dsp:txXfrm>
        <a:off x="3584155" y="252900"/>
        <a:ext cx="531260" cy="332719"/>
      </dsp:txXfrm>
    </dsp:sp>
    <dsp:sp modelId="{31C1B83F-F2E1-4438-BA9B-635FC26CE065}">
      <dsp:nvSpPr>
        <dsp:cNvPr id="0" name=""/>
        <dsp:cNvSpPr/>
      </dsp:nvSpPr>
      <dsp:spPr>
        <a:xfrm>
          <a:off x="2754620" y="184905"/>
          <a:ext cx="4091959" cy="4091959"/>
        </a:xfrm>
        <a:custGeom>
          <a:avLst/>
          <a:gdLst/>
          <a:ahLst/>
          <a:cxnLst/>
          <a:rect l="0" t="0" r="0" b="0"/>
          <a:pathLst>
            <a:path>
              <a:moveTo>
                <a:pt x="1382524" y="110557"/>
              </a:moveTo>
              <a:arcTo wR="2045979" hR="2045979" stAng="15064710" swAng="65055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08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1368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994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647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4439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2824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98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8971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78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0298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13217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877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549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481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460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611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5880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CB643F-EC5D-4034-A444-BD02D45028BB}" type="datetimeFigureOut">
              <a:rPr lang="en-IN" smtClean="0"/>
              <a:pPr/>
              <a:t>19-06-2024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130908-3426-4F17-89E9-CF1351A393B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6732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AA33AA-A2FC-6D98-6D39-AE93B98DC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Control</a:t>
            </a:r>
            <a:endParaRPr lang="en-IN" dirty="0"/>
          </a:p>
        </p:txBody>
      </p:sp>
      <p:sp>
        <p:nvSpPr>
          <p:cNvPr id="4" name="Subtit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0BD73B7-7940-462C-A141-E85302C7A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447803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cap="none" dirty="0" smtClean="0">
                <a:cs typeface="Times New Roman" pitchFamily="18" charset="0"/>
              </a:rPr>
              <a:t>Dr. </a:t>
            </a:r>
            <a:r>
              <a:rPr lang="en-US" cap="none" dirty="0" err="1" smtClean="0">
                <a:cs typeface="Times New Roman" pitchFamily="18" charset="0"/>
              </a:rPr>
              <a:t>Ayushi</a:t>
            </a:r>
            <a:r>
              <a:rPr lang="en-US" cap="none" dirty="0" smtClean="0">
                <a:cs typeface="Times New Roman" pitchFamily="18" charset="0"/>
              </a:rPr>
              <a:t> Jain</a:t>
            </a:r>
          </a:p>
          <a:p>
            <a:pPr algn="ctr">
              <a:lnSpc>
                <a:spcPct val="100000"/>
              </a:lnSpc>
            </a:pPr>
            <a:r>
              <a:rPr lang="en-US" cap="none" dirty="0" smtClean="0">
                <a:cs typeface="Times New Roman" pitchFamily="18" charset="0"/>
              </a:rPr>
              <a:t>Dept Of Community Physiotherapy</a:t>
            </a:r>
          </a:p>
          <a:p>
            <a:pPr algn="ctr">
              <a:lnSpc>
                <a:spcPct val="100000"/>
              </a:lnSpc>
            </a:pPr>
            <a:r>
              <a:rPr lang="en-IN" cap="none" dirty="0" smtClean="0">
                <a:cs typeface="Times New Roman" pitchFamily="18" charset="0"/>
              </a:rPr>
              <a:t>MGM Institute Of Physiotherapy</a:t>
            </a:r>
          </a:p>
          <a:p>
            <a:pPr algn="ctr">
              <a:lnSpc>
                <a:spcPct val="100000"/>
              </a:lnSpc>
            </a:pPr>
            <a:r>
              <a:rPr lang="en-IN" cap="none" dirty="0" smtClean="0">
                <a:cs typeface="Times New Roman" pitchFamily="18" charset="0"/>
              </a:rPr>
              <a:t>Chh. Sambhajinagar</a:t>
            </a:r>
            <a:endParaRPr lang="en-US" cap="none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4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2BFAEB-7097-6820-C1D4-71134BC9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Agencies of Social Control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419666-0B5A-6DAD-72D4-C40230F4A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Beliefs</a:t>
            </a:r>
          </a:p>
          <a:p>
            <a:r>
              <a:rPr lang="en-US" dirty="0"/>
              <a:t>Social suggestions</a:t>
            </a:r>
          </a:p>
          <a:p>
            <a:r>
              <a:rPr lang="en-IN" dirty="0"/>
              <a:t>Ideologies</a:t>
            </a:r>
          </a:p>
          <a:p>
            <a:r>
              <a:rPr lang="en-IN" dirty="0"/>
              <a:t>Communal codes</a:t>
            </a:r>
          </a:p>
        </p:txBody>
      </p:sp>
    </p:spTree>
    <p:extLst>
      <p:ext uri="{BB962C8B-B14F-4D97-AF65-F5344CB8AC3E}">
        <p14:creationId xmlns:p14="http://schemas.microsoft.com/office/powerpoint/2010/main" xmlns="" val="3567756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603E48-3A3A-2D7B-E82E-E7691A39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Communal codes</a:t>
            </a:r>
            <a:br>
              <a:rPr lang="en-IN" dirty="0"/>
            </a:br>
            <a:endParaRPr lang="en-IN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790CD5-19D7-FE33-652A-31322C8C3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64401521"/>
              </p:ext>
            </p:extLst>
          </p:nvPr>
        </p:nvGraphicFramePr>
        <p:xfrm>
          <a:off x="1295400" y="1913641"/>
          <a:ext cx="9601200" cy="4402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2580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4FBF21-31C4-D583-58F4-07078E7B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226FC3-16EB-17BD-A2CE-9DABEB269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Thankyou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8427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E61CCF-0815-A249-7DBC-79A2AE2C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0B68E-BADD-D71B-5C8D-61EC30C8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‘It is the way in which entire social order coheres and maintains itself, how it operates, as a whole or as a changing equilibrium’—</a:t>
            </a:r>
            <a:r>
              <a:rPr lang="en-US" dirty="0" err="1"/>
              <a:t>Maciver</a:t>
            </a:r>
            <a:r>
              <a:rPr lang="en-US" dirty="0"/>
              <a:t> and Page</a:t>
            </a:r>
          </a:p>
          <a:p>
            <a:endParaRPr lang="en-US" dirty="0"/>
          </a:p>
          <a:p>
            <a:r>
              <a:rPr lang="en-US" dirty="0"/>
              <a:t> ‘It is a social process by which the individual makes group responsive and by which social </a:t>
            </a:r>
            <a:r>
              <a:rPr lang="en-US" dirty="0" err="1"/>
              <a:t>organisation</a:t>
            </a:r>
            <a:r>
              <a:rPr lang="en-US" dirty="0"/>
              <a:t> is built and maintains’—Lane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43452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A468C-B1F0-5E30-575D-6658CF92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Need of Social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B9E59-D707-E3B3-E551-7563D81C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To maintain the old social order: Members in the society behave in accordance with social order. Although enforcement of the old order in a changing society may hinder social progress, yet it is necessary to maintain continuity and uniformity in the society. </a:t>
            </a:r>
            <a:r>
              <a:rPr lang="en-US" dirty="0" err="1"/>
              <a:t>Eg</a:t>
            </a:r>
            <a:r>
              <a:rPr lang="en-US" dirty="0"/>
              <a:t>: The old age people in the family enforce their ideas over the children.</a:t>
            </a:r>
          </a:p>
          <a:p>
            <a:pPr marL="0" indent="0">
              <a:buNone/>
            </a:pPr>
            <a:r>
              <a:rPr lang="en-US" dirty="0"/>
              <a:t>2. To establish social unity/social cohesion/social solidarity: To regulate </a:t>
            </a:r>
            <a:r>
              <a:rPr lang="en-US" dirty="0" err="1"/>
              <a:t>behaviour</a:t>
            </a:r>
            <a:r>
              <a:rPr lang="en-US" dirty="0"/>
              <a:t> in accordance with established norms which brings uniformity of </a:t>
            </a:r>
            <a:r>
              <a:rPr lang="en-US" dirty="0" err="1"/>
              <a:t>behaviour</a:t>
            </a:r>
            <a:r>
              <a:rPr lang="en-US" dirty="0"/>
              <a:t> and promotes the unity among the individuals.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99956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A468C-B1F0-5E30-575D-6658CF926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Need of Social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0B9E59-D707-E3B3-E551-7563D81C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3. To regulate or to control individual </a:t>
            </a:r>
            <a:r>
              <a:rPr lang="en-US" dirty="0" err="1"/>
              <a:t>behaviour</a:t>
            </a:r>
            <a:r>
              <a:rPr lang="en-US" dirty="0"/>
              <a:t>: No two individuals are alike in his or her attitudes, interest, habits, ideas. Every movement of them is a possibility of clashes, conflicts between them. As man become too </a:t>
            </a:r>
            <a:r>
              <a:rPr lang="en-US" dirty="0" err="1"/>
              <a:t>selfcentered</a:t>
            </a:r>
            <a:r>
              <a:rPr lang="en-US" dirty="0"/>
              <a:t> social control is necessary to preserve the social interest and satisfy commands.</a:t>
            </a:r>
          </a:p>
          <a:p>
            <a:pPr marL="0" indent="0">
              <a:buNone/>
            </a:pPr>
            <a:r>
              <a:rPr lang="en-US" dirty="0"/>
              <a:t> 4. To provide social sanction: If the individual violates the social norms, he is compelled to follow certain measures to control his </a:t>
            </a:r>
            <a:r>
              <a:rPr lang="en-US" dirty="0" err="1"/>
              <a:t>behaviour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5. To check cultural maladjustments: Society is subjected to change for every movement. New inventions, new discoveries, new philosophies continue to take origin in the society.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4145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AA2EBC-956A-C709-FB28-92D8CFDA7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social control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D36D2D-5D40-EF1F-E324-52F05D632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Karl Mannheim classified social control into two types: </a:t>
            </a:r>
          </a:p>
          <a:p>
            <a:pPr marL="457200" indent="-457200">
              <a:buAutoNum type="alphaLcPeriod"/>
            </a:pPr>
            <a:r>
              <a:rPr lang="en-US" b="1" dirty="0"/>
              <a:t>Direct social control</a:t>
            </a:r>
            <a:r>
              <a:rPr lang="en-US" dirty="0"/>
              <a:t>: It is the control exercises upon the individual by the reactions of the people who are living within the proximity. </a:t>
            </a:r>
            <a:r>
              <a:rPr lang="en-US" dirty="0" err="1"/>
              <a:t>Eg</a:t>
            </a:r>
            <a:r>
              <a:rPr lang="en-US" dirty="0"/>
              <a:t>: Family, </a:t>
            </a:r>
            <a:r>
              <a:rPr lang="en-US" dirty="0" err="1"/>
              <a:t>neighbourhood</a:t>
            </a:r>
            <a:r>
              <a:rPr lang="en-US" dirty="0"/>
              <a:t>, and playgroup. </a:t>
            </a:r>
          </a:p>
          <a:p>
            <a:pPr marL="457200" indent="-457200">
              <a:buAutoNum type="alphaLcPeriod"/>
            </a:pPr>
            <a:r>
              <a:rPr lang="en-US" b="1" dirty="0"/>
              <a:t>Indirect social control</a:t>
            </a:r>
            <a:r>
              <a:rPr lang="en-US" dirty="0"/>
              <a:t>: The control is exercised upon the individual by the factors like customs, laws, opinions, which affects the entire social system. </a:t>
            </a:r>
            <a:r>
              <a:rPr lang="en-US" dirty="0" err="1"/>
              <a:t>Eg</a:t>
            </a:r>
            <a:r>
              <a:rPr lang="en-US" dirty="0"/>
              <a:t>: Secondary group. Traditions, institutions, customs, </a:t>
            </a:r>
            <a:r>
              <a:rPr lang="en-US" dirty="0" err="1"/>
              <a:t>rationalised</a:t>
            </a:r>
            <a:r>
              <a:rPr lang="en-US" dirty="0"/>
              <a:t> </a:t>
            </a:r>
            <a:r>
              <a:rPr lang="en-US" dirty="0" err="1"/>
              <a:t>behaviour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85086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269C2-4A79-CF00-970E-C48E9098A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Kimbell Young classified social control into: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A0BEDA-AA2E-3E70-8B0C-5224451F8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Positive social control: </a:t>
            </a:r>
            <a:r>
              <a:rPr lang="en-US" dirty="0"/>
              <a:t>Rewards and incentives have an immense value upon the activities of the individual. </a:t>
            </a:r>
            <a:r>
              <a:rPr lang="en-US" dirty="0" err="1"/>
              <a:t>Eg</a:t>
            </a:r>
            <a:r>
              <a:rPr lang="en-US" dirty="0"/>
              <a:t>: Rewards, fame, respect, recognition, positive or constructive criticism. </a:t>
            </a:r>
          </a:p>
          <a:p>
            <a:r>
              <a:rPr lang="en-US" b="1" dirty="0"/>
              <a:t>Negative social control: </a:t>
            </a:r>
            <a:r>
              <a:rPr lang="en-US" dirty="0"/>
              <a:t>A person is prevented from doing something wrong by threat of punishment. Fear of these punishments helps the people to prevent from violating the socially accepted customs, traditions, values and ideals. </a:t>
            </a:r>
            <a:r>
              <a:rPr lang="en-US" dirty="0" err="1"/>
              <a:t>Eg</a:t>
            </a:r>
            <a:r>
              <a:rPr lang="en-US" dirty="0"/>
              <a:t>: Verbal punishment, defamation, negative criticism.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43147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7929D7-2B70-D475-3CEA-03BDDDA3E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31216"/>
            <a:ext cx="9601196" cy="47446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/>
              <a:t>Informal social control: </a:t>
            </a:r>
            <a:r>
              <a:rPr lang="en-US" dirty="0"/>
              <a:t>Socially desirable </a:t>
            </a:r>
            <a:r>
              <a:rPr lang="en-US" dirty="0" err="1"/>
              <a:t>behaviour</a:t>
            </a:r>
            <a:r>
              <a:rPr lang="en-US" dirty="0"/>
              <a:t> will be performed, where the individual will follow the norms, standards formed by the society. The primary group will formulate the controlling measures. </a:t>
            </a:r>
            <a:r>
              <a:rPr lang="en-US" dirty="0" err="1"/>
              <a:t>Eg</a:t>
            </a:r>
            <a:r>
              <a:rPr lang="en-US" dirty="0"/>
              <a:t>: mores, traditions, customs, etc.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 Formal social control: </a:t>
            </a:r>
            <a:r>
              <a:rPr lang="en-US" dirty="0"/>
              <a:t>They are specifically designed for control. Secondary groups like social institution formulates the norms, rules and regulations to control the people’s </a:t>
            </a:r>
            <a:r>
              <a:rPr lang="en-US" dirty="0" err="1"/>
              <a:t>behaviour</a:t>
            </a:r>
            <a:r>
              <a:rPr lang="en-US" dirty="0"/>
              <a:t> within the society. </a:t>
            </a:r>
            <a:r>
              <a:rPr lang="en-US" dirty="0" err="1"/>
              <a:t>Eg</a:t>
            </a:r>
            <a:r>
              <a:rPr lang="en-US" dirty="0"/>
              <a:t>: Law, police, army, code, custody.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28013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9342B9-5DF7-83D9-D186-971DCA621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Hayes: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4C3CC8-73A1-3ECF-086D-7DDE0EF35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en-US" b="1" dirty="0"/>
              <a:t>Control by sanction. </a:t>
            </a:r>
            <a:r>
              <a:rPr lang="en-US" dirty="0" err="1"/>
              <a:t>Eg</a:t>
            </a:r>
            <a:r>
              <a:rPr lang="en-US" dirty="0"/>
              <a:t>: Awarding the obedient and punishing the miscreant. </a:t>
            </a:r>
          </a:p>
          <a:p>
            <a:pPr marL="0" indent="0">
              <a:buNone/>
            </a:pPr>
            <a:r>
              <a:rPr lang="en-US" dirty="0"/>
              <a:t>b. </a:t>
            </a:r>
            <a:r>
              <a:rPr lang="en-US" b="1" dirty="0"/>
              <a:t>Control by </a:t>
            </a:r>
            <a:r>
              <a:rPr lang="en-US" b="1" dirty="0" err="1"/>
              <a:t>socialisation</a:t>
            </a:r>
            <a:r>
              <a:rPr lang="en-US" b="1" dirty="0"/>
              <a:t> and education.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209158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7271FC-7D27-47A3-7702-437F6F32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Agencies of Social Control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F9EDAE-A102-2631-589D-EEF3DA8E6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Law</a:t>
            </a:r>
          </a:p>
          <a:p>
            <a:r>
              <a:rPr lang="en-IN" dirty="0"/>
              <a:t>Education</a:t>
            </a:r>
          </a:p>
          <a:p>
            <a:r>
              <a:rPr lang="en-IN" dirty="0"/>
              <a:t>Coercion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33696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</TotalTime>
  <Words>627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Social Control</vt:lpstr>
      <vt:lpstr>Definition</vt:lpstr>
      <vt:lpstr>Need of Social Control</vt:lpstr>
      <vt:lpstr>Need of Social Control</vt:lpstr>
      <vt:lpstr>Types of social control</vt:lpstr>
      <vt:lpstr>Kimbell Young classified social control into:</vt:lpstr>
      <vt:lpstr>Slide 7</vt:lpstr>
      <vt:lpstr>According to Hayes:</vt:lpstr>
      <vt:lpstr>Formal Agencies of Social Control</vt:lpstr>
      <vt:lpstr>Informal Agencies of Social Control</vt:lpstr>
      <vt:lpstr>Communal codes 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Control</dc:title>
  <dc:creator>yash jain</dc:creator>
  <cp:lastModifiedBy>HP</cp:lastModifiedBy>
  <cp:revision>7</cp:revision>
  <dcterms:created xsi:type="dcterms:W3CDTF">2022-09-06T06:33:13Z</dcterms:created>
  <dcterms:modified xsi:type="dcterms:W3CDTF">2024-06-19T04:35:02Z</dcterms:modified>
</cp:coreProperties>
</file>